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3" r:id="rId2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8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DCA91-AE2D-4C21-950A-B90651215AE5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86018-9E47-468E-99B9-8760E7340E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8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86018-9E47-468E-99B9-8760E7340EE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99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72736D7-CD56-4D5F-ACA8-12B09C748C64}" type="datetimeFigureOut">
              <a:rPr lang="en-US" smtClean="0"/>
              <a:pPr/>
              <a:t>9/17/2020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373EDE5-CC92-438A-AA4A-373170B45E9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  <a:latin typeface="Arial Narrow" pitchFamily="34" charset="0"/>
              </a:rPr>
              <a:t>DIVISIONAL </a:t>
            </a:r>
            <a:r>
              <a:rPr lang="en-US" sz="1800" b="1" dirty="0">
                <a:solidFill>
                  <a:schemeClr val="tx1"/>
                </a:solidFill>
                <a:latin typeface="Arial Narrow" pitchFamily="34" charset="0"/>
              </a:rPr>
              <a:t>SECRETARIAT - </a:t>
            </a:r>
            <a:r>
              <a:rPr lang="en-US" sz="1800" b="1" dirty="0" smtClean="0">
                <a:solidFill>
                  <a:schemeClr val="tx1"/>
                </a:solidFill>
                <a:latin typeface="Arial Narrow" pitchFamily="34" charset="0"/>
              </a:rPr>
              <a:t>JAFFNA</a:t>
            </a:r>
            <a:r>
              <a:rPr lang="en-US" sz="1800" dirty="0">
                <a:solidFill>
                  <a:schemeClr val="tx1"/>
                </a:solidFill>
                <a:latin typeface="Arial Narrow" pitchFamily="34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Arial Narrow" pitchFamily="34" charset="0"/>
              </a:rPr>
            </a:br>
            <a:r>
              <a:rPr lang="en-US" sz="1800" dirty="0">
                <a:solidFill>
                  <a:schemeClr val="tx1"/>
                </a:solidFill>
                <a:latin typeface="Arial Narrow" pitchFamily="34" charset="0"/>
              </a:rPr>
              <a:t>Office for National Unity &amp; </a:t>
            </a: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Reconciliation</a:t>
            </a:r>
            <a:b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Name of the </a:t>
            </a:r>
            <a:r>
              <a:rPr lang="en-US" sz="1800" dirty="0" err="1" smtClean="0">
                <a:solidFill>
                  <a:schemeClr val="tx1"/>
                </a:solidFill>
                <a:latin typeface="Arial Narrow" pitchFamily="34" charset="0"/>
              </a:rPr>
              <a:t>Programme</a:t>
            </a: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 : </a:t>
            </a:r>
            <a:r>
              <a:rPr lang="en-US" sz="1800" dirty="0">
                <a:solidFill>
                  <a:schemeClr val="tx1"/>
                </a:solidFill>
                <a:latin typeface="Arial Narrow" pitchFamily="34" charset="0"/>
              </a:rPr>
              <a:t> Integrated Village Development</a:t>
            </a: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  Project   </a:t>
            </a:r>
            <a:r>
              <a:rPr lang="en-US" sz="1800" dirty="0">
                <a:solidFill>
                  <a:schemeClr val="tx1"/>
                </a:solidFill>
                <a:latin typeface="Arial Narrow" pitchFamily="34" charset="0"/>
              </a:rPr>
              <a:t>– </a:t>
            </a:r>
            <a:r>
              <a:rPr lang="en-US" sz="1800" dirty="0" smtClean="0">
                <a:solidFill>
                  <a:schemeClr val="tx1"/>
                </a:solidFill>
                <a:latin typeface="Arial Narrow" pitchFamily="34" charset="0"/>
              </a:rPr>
              <a:t>2019 </a:t>
            </a:r>
            <a:r>
              <a:rPr lang="en-US" sz="1800" b="1" dirty="0" smtClean="0">
                <a:solidFill>
                  <a:schemeClr val="tx1"/>
                </a:solidFill>
                <a:latin typeface="Arial Narrow" pitchFamily="34" charset="0"/>
              </a:rPr>
              <a:t/>
            </a:r>
            <a:br>
              <a:rPr lang="en-US" sz="1800" b="1" dirty="0" smtClean="0">
                <a:solidFill>
                  <a:schemeClr val="tx1"/>
                </a:solidFill>
                <a:latin typeface="Arial Narrow" pitchFamily="34" charset="0"/>
              </a:rPr>
            </a:br>
            <a:r>
              <a:rPr lang="en-US" sz="1800" b="1" dirty="0" smtClean="0">
                <a:solidFill>
                  <a:schemeClr val="tx1"/>
                </a:solidFill>
                <a:latin typeface="Arial Narrow" pitchFamily="34" charset="0"/>
              </a:rPr>
              <a:t>                                                                                                                                                           ONUR</a:t>
            </a:r>
            <a:endParaRPr lang="en-US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513344"/>
            <a:ext cx="807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 smtClean="0"/>
              <a:t>1</a:t>
            </a:r>
            <a:r>
              <a:rPr lang="en-US" sz="1400" dirty="0" smtClean="0"/>
              <a:t>.  Name of the Project 	: Construction of Dry Fish Yard at </a:t>
            </a:r>
            <a:r>
              <a:rPr lang="en-US" sz="1400" dirty="0" err="1"/>
              <a:t>G</a:t>
            </a:r>
            <a:r>
              <a:rPr lang="en-US" sz="1400" dirty="0" err="1" smtClean="0"/>
              <a:t>urunagar</a:t>
            </a:r>
            <a:r>
              <a:rPr lang="en-US" sz="1400" dirty="0" smtClean="0"/>
              <a:t> stage II</a:t>
            </a:r>
            <a:endParaRPr lang="en-US" sz="1400" dirty="0"/>
          </a:p>
          <a:p>
            <a:pPr lvl="0"/>
            <a:r>
              <a:rPr lang="en-US" sz="1400" dirty="0" smtClean="0"/>
              <a:t>2.  </a:t>
            </a:r>
            <a:r>
              <a:rPr lang="en-US" sz="1400" dirty="0" err="1" smtClean="0"/>
              <a:t>D.S.Division</a:t>
            </a:r>
            <a:r>
              <a:rPr lang="en-US" sz="1400" dirty="0" smtClean="0"/>
              <a:t>		: Jaffna</a:t>
            </a:r>
          </a:p>
          <a:p>
            <a:r>
              <a:rPr lang="en-US" sz="1400" dirty="0" smtClean="0"/>
              <a:t>3.  </a:t>
            </a:r>
            <a:r>
              <a:rPr lang="en-US" sz="1400" dirty="0" err="1" smtClean="0"/>
              <a:t>G.N.Division</a:t>
            </a:r>
            <a:r>
              <a:rPr lang="en-US" sz="1400" dirty="0" smtClean="0"/>
              <a:t>		: J/69 Reclamation west</a:t>
            </a:r>
          </a:p>
          <a:p>
            <a:pPr lvl="0"/>
            <a:r>
              <a:rPr lang="en-US" sz="1400" dirty="0" smtClean="0"/>
              <a:t>4.  </a:t>
            </a:r>
            <a:r>
              <a:rPr lang="en-US" sz="1400" dirty="0"/>
              <a:t>Implementing </a:t>
            </a:r>
            <a:r>
              <a:rPr lang="en-US" sz="1400" dirty="0" smtClean="0"/>
              <a:t>Agency	: DS office Jaffna</a:t>
            </a:r>
          </a:p>
          <a:p>
            <a:pPr lvl="0"/>
            <a:r>
              <a:rPr lang="en-US" sz="1400" dirty="0" smtClean="0"/>
              <a:t>5.  Total Allocation	Rs	: 10,500,000.00</a:t>
            </a:r>
          </a:p>
          <a:p>
            <a:pPr lvl="0"/>
            <a:r>
              <a:rPr lang="en-US" sz="1400" dirty="0" smtClean="0"/>
              <a:t>6.  Total Estimate cost   Rs	:   8,676,000.00</a:t>
            </a:r>
          </a:p>
          <a:p>
            <a:pPr marL="342900" lvl="0" indent="-342900">
              <a:buAutoNum type="arabicPeriod" startAt="7"/>
            </a:pPr>
            <a:r>
              <a:rPr lang="en-US" sz="1400" dirty="0" smtClean="0"/>
              <a:t>Total Expenditure	: -</a:t>
            </a:r>
          </a:p>
          <a:p>
            <a:pPr marL="342900" lvl="0" indent="-342900">
              <a:buAutoNum type="arabicPeriod" startAt="7"/>
            </a:pPr>
            <a:r>
              <a:rPr lang="en-US" sz="1400" dirty="0" smtClean="0"/>
              <a:t>Name </a:t>
            </a:r>
            <a:r>
              <a:rPr lang="en-US" sz="1400" dirty="0"/>
              <a:t>of </a:t>
            </a:r>
            <a:r>
              <a:rPr lang="en-US" sz="1400" dirty="0" smtClean="0"/>
              <a:t>Contractor	: </a:t>
            </a:r>
            <a:r>
              <a:rPr lang="en-US" sz="1400" dirty="0" err="1" smtClean="0"/>
              <a:t>Chella</a:t>
            </a:r>
            <a:r>
              <a:rPr lang="en-US" sz="1400" dirty="0" smtClean="0"/>
              <a:t> Construction</a:t>
            </a:r>
          </a:p>
          <a:p>
            <a:pPr lvl="0"/>
            <a:r>
              <a:rPr lang="en-US" sz="1400" dirty="0" smtClean="0"/>
              <a:t>9.  Date of Awarding	: 05.09.2019</a:t>
            </a:r>
          </a:p>
          <a:p>
            <a:pPr lvl="0"/>
            <a:r>
              <a:rPr lang="en-US" sz="1400" dirty="0" smtClean="0"/>
              <a:t>10. Date of Completion	: </a:t>
            </a:r>
          </a:p>
          <a:p>
            <a:pPr lvl="0"/>
            <a:r>
              <a:rPr lang="en-US" sz="1400" dirty="0" smtClean="0"/>
              <a:t>11. </a:t>
            </a:r>
            <a:r>
              <a:rPr lang="en-US" sz="1400" dirty="0"/>
              <a:t>Physical </a:t>
            </a:r>
            <a:r>
              <a:rPr lang="en-US" sz="1400" dirty="0" smtClean="0"/>
              <a:t>Progress</a:t>
            </a:r>
            <a:r>
              <a:rPr lang="en-US" sz="1400" dirty="0"/>
              <a:t> </a:t>
            </a:r>
            <a:r>
              <a:rPr lang="en-US" sz="1400" dirty="0" smtClean="0"/>
              <a:t>(%) 	: 50%</a:t>
            </a:r>
          </a:p>
          <a:p>
            <a:pPr lvl="0"/>
            <a:r>
              <a:rPr lang="en-US" sz="1400" dirty="0" smtClean="0"/>
              <a:t>12. No  of Beneficiaries	: 2000 Person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12131820" y="8976181"/>
            <a:ext cx="2438400" cy="1676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09600" y="4117217"/>
            <a:ext cx="8077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b="1" dirty="0" smtClean="0"/>
              <a:t>before the implementation                          Ongoing                                                                </a:t>
            </a:r>
            <a:endParaRPr lang="en-US" sz="1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98" y="4543425"/>
            <a:ext cx="2438400" cy="1828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572000"/>
            <a:ext cx="2438400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002" y="4571999"/>
            <a:ext cx="240030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05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917</TotalTime>
  <Words>15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 Narrow</vt:lpstr>
      <vt:lpstr>Calibri</vt:lpstr>
      <vt:lpstr>Verdana</vt:lpstr>
      <vt:lpstr>Wingdings 2</vt:lpstr>
      <vt:lpstr>Aspect</vt:lpstr>
      <vt:lpstr>DIVISIONAL SECRETARIAT - JAFFNA Office for National Unity &amp; Reconciliation Name of the Programme :  Integrated Village Development  Project   – 2019                                                                                                                                                             ONUR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DIVISIONAL SECRETARIAT - JAFFNA Ministry of Prision Reforms, Rehabilitation. Resettlement and Hindu Religious Affairs – 2017</dc:title>
  <dc:creator>PC09</dc:creator>
  <cp:lastModifiedBy>Admin</cp:lastModifiedBy>
  <cp:revision>111</cp:revision>
  <cp:lastPrinted>2019-11-06T03:58:24Z</cp:lastPrinted>
  <dcterms:created xsi:type="dcterms:W3CDTF">2017-10-17T04:56:14Z</dcterms:created>
  <dcterms:modified xsi:type="dcterms:W3CDTF">2020-09-17T08:57:56Z</dcterms:modified>
</cp:coreProperties>
</file>